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Hemodialysis Access in Unpleasant Patients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Kamyar</a:t>
            </a:r>
            <a:r>
              <a:rPr lang="en-US" dirty="0" smtClean="0"/>
              <a:t> MM,MD</a:t>
            </a:r>
          </a:p>
          <a:p>
            <a:r>
              <a:rPr lang="en-US" sz="2400" dirty="0" smtClean="0"/>
              <a:t>Assistant professor of Vascular Surgery, Mashhad University of Medical Sciences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034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Unstable patients who needs urgent/emergent hemodialysis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group includes patients present with hyperkalemia, pulmonary edema / dyspnea, severe nausea and vomiting, and other indications for urgent/emergent hemodialysis.</a:t>
            </a:r>
          </a:p>
          <a:p>
            <a:r>
              <a:rPr lang="en-US" dirty="0" smtClean="0"/>
              <a:t>The best access is a previously created A-V shunt (AVF or AVG) which is planned several weeks ago for imminent hemodialysis.</a:t>
            </a:r>
            <a:endParaRPr lang="en-US" dirty="0" smtClean="0"/>
          </a:p>
          <a:p>
            <a:r>
              <a:rPr lang="en-US" dirty="0" smtClean="0"/>
              <a:t>If patient doesn’t have any hemodialysis access previously, an immediate access should be created for him/her.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7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lumen catheters are the first choice access.</a:t>
            </a:r>
            <a:endParaRPr lang="en-US" dirty="0"/>
          </a:p>
        </p:txBody>
      </p:sp>
      <p:pic>
        <p:nvPicPr>
          <p:cNvPr id="1026" name="Picture 2" descr="C:\Users\kamyar\Desktop\ca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205740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68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 access AVG is a new access that could be used for patients who needs hemodialysis in future 24 hours. This graft is not used commonly yet. </a:t>
            </a:r>
            <a:endParaRPr lang="en-US" dirty="0"/>
          </a:p>
        </p:txBody>
      </p:sp>
      <p:pic>
        <p:nvPicPr>
          <p:cNvPr id="2050" name="Picture 2" descr="C:\Users\kamyar\Desktop\rapidax-gors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12" y="3747701"/>
            <a:ext cx="3303288" cy="211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amyar\Desktop\RAPIDA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3810000"/>
            <a:ext cx="437197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24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with </a:t>
            </a:r>
            <a:r>
              <a:rPr lang="en-US" dirty="0"/>
              <a:t>S</a:t>
            </a:r>
            <a:r>
              <a:rPr lang="en-US" dirty="0" smtClean="0"/>
              <a:t>hort </a:t>
            </a:r>
            <a:r>
              <a:rPr lang="en-US" dirty="0"/>
              <a:t>L</a:t>
            </a:r>
            <a:r>
              <a:rPr lang="en-US" dirty="0" smtClean="0"/>
              <a:t>ife 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old or very sick patients or patients with comorbidities (who are not expected to live more than next several months) can profit from tunneled catheter.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69489"/>
            <a:ext cx="3181384" cy="278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3769489"/>
            <a:ext cx="3209925" cy="278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4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Hypotensive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patients with low systolic blood pressure A-V shunts will not function and tunneled catheter is recommended for them.</a:t>
            </a:r>
          </a:p>
          <a:p>
            <a:r>
              <a:rPr lang="en-US" dirty="0" smtClean="0"/>
              <a:t>Some experts advise thigh AVG for this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1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smtClean="0"/>
              <a:t>Access patients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53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198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Hemodialysis Access in Unpleasant Patients</vt:lpstr>
      <vt:lpstr>Unstable patients who needs urgent/emergent hemodialysis</vt:lpstr>
      <vt:lpstr>PowerPoint Presentation</vt:lpstr>
      <vt:lpstr>PowerPoint Presentation</vt:lpstr>
      <vt:lpstr>Patient with Short Life Expectancy</vt:lpstr>
      <vt:lpstr>Hypotensive patients</vt:lpstr>
      <vt:lpstr>No Access patients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Hemodialysis Access in Unpleasant Patients</dc:title>
  <dc:creator>kamyar</dc:creator>
  <cp:lastModifiedBy>kamyar</cp:lastModifiedBy>
  <cp:revision>20</cp:revision>
  <dcterms:created xsi:type="dcterms:W3CDTF">2006-08-16T00:00:00Z</dcterms:created>
  <dcterms:modified xsi:type="dcterms:W3CDTF">2019-09-13T20:08:39Z</dcterms:modified>
</cp:coreProperties>
</file>